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5" r:id="rId6"/>
    <p:sldId id="281" r:id="rId7"/>
    <p:sldId id="302" r:id="rId8"/>
    <p:sldId id="284" r:id="rId9"/>
    <p:sldId id="300" r:id="rId10"/>
    <p:sldId id="298" r:id="rId11"/>
    <p:sldId id="299" r:id="rId12"/>
    <p:sldId id="285" r:id="rId13"/>
    <p:sldId id="28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>
        <p:scale>
          <a:sx n="91" d="100"/>
          <a:sy n="91" d="100"/>
        </p:scale>
        <p:origin x="370" y="-235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24.03.2025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24.03.2025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5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14" y="2545983"/>
            <a:ext cx="5542760" cy="156425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Silverback Kitchen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41081" y="4277698"/>
            <a:ext cx="3259692" cy="4662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Agil, Subtil, vorallem Stabil</a:t>
            </a: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8000" dirty="0"/>
              <a:t>Danke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Teamvorstellung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Das Projekt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Projekt Verlauf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Entwicklung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Meilensteine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ildplatzhalter 9">
            <a:extLst>
              <a:ext uri="{FF2B5EF4-FFF2-40B4-BE49-F238E27FC236}">
                <a16:creationId xmlns:a16="http://schemas.microsoft.com/office/drawing/2014/main" id="{59DFA54C-F1E3-21E7-773B-FCD99522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96" b="19296"/>
          <a:stretch/>
        </p:blipFill>
        <p:spPr>
          <a:xfrm>
            <a:off x="6303857" y="2192730"/>
            <a:ext cx="2366963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Roboto Slab" pitchFamily="2" charset="0"/>
                <a:ea typeface="Roboto Slab" pitchFamily="2" charset="0"/>
              </a:rPr>
              <a:t>Triff unser Team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31618" y="4381896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Roland Loulengo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85292" y="4974861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Senior Backend Developer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Senior Frontend Developer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440007" y="437650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Alaa Farghally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680643" y="4973666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Senior Frontend Developer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077292" y="4381896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Muhammed 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8927331" y="4979032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>
                <a:latin typeface="Bahnschrift" panose="020B0502040204020203" pitchFamily="34" charset="0"/>
              </a:rPr>
              <a:t>Senior Backend Developer</a:t>
            </a: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t="18611" b="18611"/>
          <a:stretch>
            <a:fillRect/>
          </a:stretch>
        </p:blipFill>
        <p:spPr>
          <a:xfrm>
            <a:off x="6316852" y="2193925"/>
            <a:ext cx="2355661" cy="2091814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4507" b="4507"/>
          <a:stretch>
            <a:fillRect/>
          </a:stretch>
        </p:blipFill>
        <p:spPr>
          <a:xfrm>
            <a:off x="744174" y="2153204"/>
            <a:ext cx="2480724" cy="2201393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504" b="14504"/>
          <a:stretch>
            <a:fillRect/>
          </a:stretch>
        </p:blipFill>
        <p:spPr>
          <a:xfrm>
            <a:off x="3600450" y="219273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pic>
        <p:nvPicPr>
          <p:cNvPr id="6" name="Bildplatzhalter 9">
            <a:extLst>
              <a:ext uri="{FF2B5EF4-FFF2-40B4-BE49-F238E27FC236}">
                <a16:creationId xmlns:a16="http://schemas.microsoft.com/office/drawing/2014/main" id="{1B9810CC-EF48-4004-0026-26F8EB2F73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6700" b="16700"/>
          <a:stretch/>
        </p:blipFill>
        <p:spPr>
          <a:xfrm>
            <a:off x="9092165" y="2244700"/>
            <a:ext cx="2355661" cy="209181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Das Projekt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1754475" y="3340416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911667" y="2183756"/>
            <a:ext cx="1877575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Finden, Erstellen und Verwalten von Rezepten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19" y="3629632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5235923" y="3348379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07" y="3568385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5073524" y="2467437"/>
            <a:ext cx="2550121" cy="6020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Einkaufslisten erstellen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8717371" y="3348379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8690003" y="2183755"/>
            <a:ext cx="2095500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Überblick über benötigte Zutaten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26" y="3757392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28" y="597147"/>
            <a:ext cx="4325111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Projekt Verlauf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Planung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Teamaufteilung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Tool/Stack Auswahl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Arbeitspakete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Meilensteine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Verfügbarer Puffer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Entwurf/Design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84395" y="2067143"/>
            <a:ext cx="223387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Entwicklung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814785" y="2067143"/>
            <a:ext cx="1974529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Shipping/Review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5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Projekt Setup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Remote Collab Tests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Hand Skizzen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Design MockUps and Wire-Frames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Methoden für Funktionalitäten 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Erstellen und Design des App Interfaces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Implementierung von Funktionalitäten in UI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Testen der App lokal, auf verschiedene OS sowie Browser, Testen von Sicherheit, Persistenz, Korruption</a:t>
            </a: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Vertrieb zu Test Users für UX-Reviews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Shipping der App zum End Kunden</a:t>
            </a: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30" y="94717"/>
            <a:ext cx="10860107" cy="84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3200" dirty="0">
                <a:latin typeface="Bahnschrift" panose="020B0502040204020203" pitchFamily="34" charset="0"/>
              </a:rPr>
              <a:t>Hand Sketch of App, Functionalities defined in SRS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3B6C04-40D7-7BCE-D462-59AE3D22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77" y="1091386"/>
            <a:ext cx="7303670" cy="49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206" y="2123044"/>
            <a:ext cx="7045982" cy="4594225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sz="2000" b="0" dirty="0"/>
              <a:t>- Authentication/Authorization mit Session Management (JWT)</a:t>
            </a:r>
            <a:br>
              <a:rPr lang="de-DE" sz="2000" b="0" dirty="0"/>
            </a:br>
            <a:r>
              <a:rPr lang="de-DE" sz="2000" b="0" dirty="0"/>
              <a:t>- Gesicherte </a:t>
            </a:r>
            <a:r>
              <a:rPr lang="en-US" sz="2000" b="0" dirty="0"/>
              <a:t>REST API Endpoints, Testen mit Postman Client</a:t>
            </a:r>
            <a:br>
              <a:rPr lang="en-US" sz="2000" b="0" dirty="0"/>
            </a:br>
            <a:r>
              <a:rPr lang="en-US" sz="2000" b="0" dirty="0"/>
              <a:t>- Datenbank Design: ERM/</a:t>
            </a:r>
            <a:r>
              <a:rPr lang="en-US" sz="2000" b="0" dirty="0" err="1"/>
              <a:t>Entwürfe</a:t>
            </a:r>
            <a:r>
              <a:rPr lang="en-US" sz="2000" b="0" dirty="0"/>
              <a:t> für </a:t>
            </a:r>
            <a:r>
              <a:rPr lang="en-US" sz="2000" b="0" dirty="0" err="1"/>
              <a:t>Tabellen</a:t>
            </a:r>
            <a:br>
              <a:rPr lang="en-US" sz="2000" b="0" dirty="0"/>
            </a:br>
            <a:r>
              <a:rPr lang="en-US" sz="2000" b="0" dirty="0"/>
              <a:t>- </a:t>
            </a:r>
            <a:r>
              <a:rPr lang="en-US" sz="2000" b="0" dirty="0" err="1"/>
              <a:t>Benutzer</a:t>
            </a:r>
            <a:r>
              <a:rPr lang="en-US" sz="2000" b="0" dirty="0"/>
              <a:t> für DB, </a:t>
            </a:r>
            <a:r>
              <a:rPr lang="en-US" sz="2000" b="0" dirty="0" err="1"/>
              <a:t>Erstellen</a:t>
            </a:r>
            <a:r>
              <a:rPr lang="en-US" sz="2000" b="0" dirty="0"/>
              <a:t> des DB und </a:t>
            </a:r>
            <a:r>
              <a:rPr lang="en-US" sz="2000" b="0" dirty="0" err="1"/>
              <a:t>Tabellen</a:t>
            </a:r>
            <a:br>
              <a:rPr lang="en-US" sz="2000" b="0" dirty="0"/>
            </a:br>
            <a:r>
              <a:rPr lang="en-US" sz="2000" b="0" dirty="0"/>
              <a:t>- CRUD </a:t>
            </a:r>
            <a:r>
              <a:rPr lang="en-US" sz="2000" b="0" dirty="0" err="1"/>
              <a:t>Operationen</a:t>
            </a:r>
            <a:r>
              <a:rPr lang="en-US" sz="2000" b="0" dirty="0"/>
              <a:t> auf </a:t>
            </a:r>
            <a:r>
              <a:rPr lang="en-US" sz="2000" b="0" dirty="0" err="1"/>
              <a:t>Ressourcen</a:t>
            </a:r>
            <a:r>
              <a:rPr lang="en-US" sz="2000" b="0" dirty="0"/>
              <a:t> mit den REST Endpoints</a:t>
            </a:r>
            <a:br>
              <a:rPr lang="en-US" sz="2000" b="0" dirty="0"/>
            </a:br>
            <a:r>
              <a:rPr lang="en-US" sz="2000" b="0" dirty="0"/>
              <a:t>- Query Sanitazations  für Security, SSL </a:t>
            </a:r>
            <a:r>
              <a:rPr lang="en-US" sz="2000" b="0" dirty="0" err="1"/>
              <a:t>Zertifikat</a:t>
            </a:r>
            <a:r>
              <a:rPr lang="en-US" sz="2000" b="0" dirty="0"/>
              <a:t>, Hosting</a:t>
            </a:r>
            <a:br>
              <a:rPr lang="en-US" sz="2000" b="0" dirty="0"/>
            </a:br>
            <a:r>
              <a:rPr lang="en-US" sz="2000" b="0" dirty="0"/>
              <a:t>- </a:t>
            </a:r>
            <a:r>
              <a:rPr lang="en-US" sz="2000" b="0" dirty="0" err="1"/>
              <a:t>Schreiben</a:t>
            </a:r>
            <a:r>
              <a:rPr lang="en-US" sz="2000" b="0" dirty="0"/>
              <a:t> von Tests mit JUnit </a:t>
            </a:r>
            <a:br>
              <a:rPr lang="en-US" sz="2000" b="0" dirty="0"/>
            </a:br>
            <a:r>
              <a:rPr lang="en-US" sz="2000" b="0" dirty="0"/>
              <a:t>- Logging System für Error Tracking </a:t>
            </a:r>
            <a:br>
              <a:rPr lang="en-US" sz="2000" b="0" dirty="0"/>
            </a:br>
            <a:br>
              <a:rPr lang="de-DE" sz="2000" b="0" dirty="0"/>
            </a:br>
            <a:endParaRPr lang="de-DE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38181" y="1037647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 Backend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444" y="1927004"/>
            <a:ext cx="6637312" cy="3300316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sz="2000" b="0" dirty="0"/>
              <a:t>- Sketch Design and Mockups</a:t>
            </a:r>
            <a:br>
              <a:rPr lang="de-DE" sz="2000" b="0" dirty="0"/>
            </a:br>
            <a:r>
              <a:rPr lang="de-DE" sz="2000" b="0" dirty="0"/>
              <a:t>- Erstellung von Assets, Icons, Auswählen von Images</a:t>
            </a:r>
            <a:br>
              <a:rPr lang="de-DE" sz="2000" b="0" dirty="0"/>
            </a:br>
            <a:r>
              <a:rPr lang="de-DE" sz="2000" b="0" dirty="0"/>
              <a:t>- Erstellen von React Komponenten, Testen auf Dev Server</a:t>
            </a:r>
            <a:br>
              <a:rPr lang="de-DE" sz="2000" b="0" dirty="0"/>
            </a:br>
            <a:r>
              <a:rPr lang="de-DE" sz="2000" b="0" dirty="0"/>
              <a:t>- Authentifizierung/Authorization für Client Side</a:t>
            </a:r>
            <a:br>
              <a:rPr lang="de-DE" sz="2000" b="0" dirty="0"/>
            </a:br>
            <a:r>
              <a:rPr lang="de-DE" sz="2000" b="0" dirty="0"/>
              <a:t>- Implementierung der REST API Endpoints mit AJAX</a:t>
            </a:r>
            <a:br>
              <a:rPr lang="de-DE" sz="2000" b="0" dirty="0"/>
            </a:br>
            <a:r>
              <a:rPr lang="de-DE" sz="2000" b="0" dirty="0"/>
              <a:t>- Schreiben von Unit Tests mit Jest</a:t>
            </a:r>
            <a:br>
              <a:rPr lang="de-DE" sz="2000" b="0" dirty="0"/>
            </a:br>
            <a:r>
              <a:rPr lang="de-DE" sz="2000" b="0" dirty="0"/>
              <a:t>- Bundling des Projektes für Deployment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4410" y="1099506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-Frontend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Meilensteine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März. 2025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der App wurde erstellt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23. März. 2025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>
              <a:lnSpc>
                <a:spcPct val="150000"/>
              </a:lnSpc>
            </a:pPr>
            <a:r>
              <a:rPr lang="de-DE" dirty="0"/>
              <a:t>Git Projekt angelegt,</a:t>
            </a:r>
            <a:br>
              <a:rPr lang="de-DE" dirty="0"/>
            </a:br>
            <a:r>
              <a:rPr lang="de-DE" dirty="0"/>
              <a:t>Remote </a:t>
            </a:r>
            <a:r>
              <a:rPr lang="de-DE" dirty="0" err="1"/>
              <a:t>Collab</a:t>
            </a:r>
            <a:r>
              <a:rPr lang="de-DE" dirty="0"/>
              <a:t> klappt</a:t>
            </a:r>
            <a:br>
              <a:rPr lang="de-DE" dirty="0"/>
            </a:br>
            <a:r>
              <a:rPr lang="de-DE" dirty="0"/>
              <a:t>Arbeitspakete aufgeteilt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April.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969862" cy="1163764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Implementierung der Schnittstellen für die Funktionalitäten zur UI  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April.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Die App erfüllt alle Testkriterien und ist Deployment Ready</a:t>
            </a:r>
            <a:endParaRPr lang="de-DE" altLang="en-US" dirty="0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19. April.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Deployment der App für </a:t>
            </a:r>
            <a:r>
              <a:rPr lang="de-DE" dirty="0" err="1"/>
              <a:t>user</a:t>
            </a:r>
            <a:endParaRPr lang="de-DE" dirty="0"/>
          </a:p>
          <a:p>
            <a:pPr rtl="0"/>
            <a:endParaRPr lang="de-DE" alt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9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381</Words>
  <Application>Microsoft Office PowerPoint</Application>
  <PresentationFormat>Breitbild</PresentationFormat>
  <Paragraphs>84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Silverback Kitchen</vt:lpstr>
      <vt:lpstr>Agenda</vt:lpstr>
      <vt:lpstr>Triff unser Team</vt:lpstr>
      <vt:lpstr>Das Projekt</vt:lpstr>
      <vt:lpstr>Projekt Verlauf</vt:lpstr>
      <vt:lpstr>Hand Sketch of App, Functionalities defined in SRS</vt:lpstr>
      <vt:lpstr>- Authentication/Authorization mit Session Management (JWT) - Gesicherte REST API Endpoints, Testen mit Postman Client - Datenbank Design: ERM/Entwürfe für Tabellen - Benutzer für DB, Erstellen des DB und Tabellen - CRUD Operationen auf Ressourcen mit den REST Endpoints - Query Sanitazations  für Security, SSL Zertifikat, Hosting - Schreiben von Tests mit JUnit  - Logging System für Error Tracking   </vt:lpstr>
      <vt:lpstr>- Sketch Design and Mockups - Erstellung von Assets, Icons, Auswählen von Images - Erstellen von React Komponenten, Testen auf Dev Server - Authentifizierung/Authorization für Client Side - Implementierung der REST API Endpoints mit AJAX - Schreiben von Unit Tests mit Jest - Bundling des Projektes für Deployment</vt:lpstr>
      <vt:lpstr>Meilensteine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Roland Loulengo</cp:lastModifiedBy>
  <cp:revision>7</cp:revision>
  <dcterms:created xsi:type="dcterms:W3CDTF">2024-12-30T10:46:25Z</dcterms:created>
  <dcterms:modified xsi:type="dcterms:W3CDTF">2025-03-24T18:51:00Z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